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66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13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548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38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782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947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920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1418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9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4806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5426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593A7-DD76-4EB5-8288-F105E1D79EFE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E4EDC-9DFA-4FCD-9978-A7D9DFD3F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446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74838"/>
            <a:ext cx="3230563" cy="310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VEGF165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300-076)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64168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2013-07-11T11:59:32Z</dcterms:created>
  <dcterms:modified xsi:type="dcterms:W3CDTF">2015-03-13T08:07:20Z</dcterms:modified>
</cp:coreProperties>
</file>